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12"/>
  </p:notesMasterIdLst>
  <p:sldIdLst>
    <p:sldId id="256" r:id="rId5"/>
    <p:sldId id="425" r:id="rId6"/>
    <p:sldId id="265" r:id="rId7"/>
    <p:sldId id="433" r:id="rId8"/>
    <p:sldId id="434" r:id="rId9"/>
    <p:sldId id="432" r:id="rId10"/>
    <p:sldId id="43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DB6F"/>
    <a:srgbClr val="C6D62A"/>
    <a:srgbClr val="8AC6D0"/>
    <a:srgbClr val="D2CB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3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ëlle  Huisman" userId="55be1199-5f3d-4c54-9c78-5059b7043508" providerId="ADAL" clId="{C2307EA7-6661-44B3-BFD5-86A1DD6CC66D}"/>
    <pc:docChg chg="undo custSel mod addSld delSld modSld">
      <pc:chgData name="Mariëlle  Huisman" userId="55be1199-5f3d-4c54-9c78-5059b7043508" providerId="ADAL" clId="{C2307EA7-6661-44B3-BFD5-86A1DD6CC66D}" dt="2020-11-17T16:41:29.875" v="392" actId="2696"/>
      <pc:docMkLst>
        <pc:docMk/>
      </pc:docMkLst>
      <pc:sldChg chg="addSp delSp modSp mod setBg">
        <pc:chgData name="Mariëlle  Huisman" userId="55be1199-5f3d-4c54-9c78-5059b7043508" providerId="ADAL" clId="{C2307EA7-6661-44B3-BFD5-86A1DD6CC66D}" dt="2020-11-17T10:04:10.814" v="8" actId="26606"/>
        <pc:sldMkLst>
          <pc:docMk/>
          <pc:sldMk cId="650640981" sldId="256"/>
        </pc:sldMkLst>
        <pc:spChg chg="mod">
          <ac:chgData name="Mariëlle  Huisman" userId="55be1199-5f3d-4c54-9c78-5059b7043508" providerId="ADAL" clId="{C2307EA7-6661-44B3-BFD5-86A1DD6CC66D}" dt="2020-11-17T10:04:10.814" v="8" actId="26606"/>
          <ac:spMkLst>
            <pc:docMk/>
            <pc:sldMk cId="650640981" sldId="256"/>
            <ac:spMk id="3" creationId="{F181511A-08CC-4AC1-954A-88C923AD0184}"/>
          </ac:spMkLst>
        </pc:spChg>
        <pc:spChg chg="add del">
          <ac:chgData name="Mariëlle  Huisman" userId="55be1199-5f3d-4c54-9c78-5059b7043508" providerId="ADAL" clId="{C2307EA7-6661-44B3-BFD5-86A1DD6CC66D}" dt="2020-11-17T10:04:10.814" v="8" actId="26606"/>
          <ac:spMkLst>
            <pc:docMk/>
            <pc:sldMk cId="650640981" sldId="256"/>
            <ac:spMk id="15" creationId="{E001EBEE-7F7A-4EEE-8CD5-9B3740ECB987}"/>
          </ac:spMkLst>
        </pc:spChg>
        <pc:spChg chg="add del">
          <ac:chgData name="Mariëlle  Huisman" userId="55be1199-5f3d-4c54-9c78-5059b7043508" providerId="ADAL" clId="{C2307EA7-6661-44B3-BFD5-86A1DD6CC66D}" dt="2020-11-17T10:04:10.814" v="8" actId="26606"/>
          <ac:spMkLst>
            <pc:docMk/>
            <pc:sldMk cId="650640981" sldId="256"/>
            <ac:spMk id="16" creationId="{B5281BC8-9061-4C9E-88FC-2B98B09A3A0B}"/>
          </ac:spMkLst>
        </pc:spChg>
        <pc:spChg chg="add del">
          <ac:chgData name="Mariëlle  Huisman" userId="55be1199-5f3d-4c54-9c78-5059b7043508" providerId="ADAL" clId="{C2307EA7-6661-44B3-BFD5-86A1DD6CC66D}" dt="2020-11-17T10:04:10.814" v="8" actId="26606"/>
          <ac:spMkLst>
            <pc:docMk/>
            <pc:sldMk cId="650640981" sldId="256"/>
            <ac:spMk id="21" creationId="{55F40173-F096-49CC-A730-A2DF1F04EC3B}"/>
          </ac:spMkLst>
        </pc:spChg>
        <pc:spChg chg="add del">
          <ac:chgData name="Mariëlle  Huisman" userId="55be1199-5f3d-4c54-9c78-5059b7043508" providerId="ADAL" clId="{C2307EA7-6661-44B3-BFD5-86A1DD6CC66D}" dt="2020-11-17T10:04:10.814" v="8" actId="26606"/>
          <ac:spMkLst>
            <pc:docMk/>
            <pc:sldMk cId="650640981" sldId="256"/>
            <ac:spMk id="23" creationId="{806CEF0B-5733-482C-9868-4C57AF79DA3E}"/>
          </ac:spMkLst>
        </pc:spChg>
        <pc:picChg chg="del">
          <ac:chgData name="Mariëlle  Huisman" userId="55be1199-5f3d-4c54-9c78-5059b7043508" providerId="ADAL" clId="{C2307EA7-6661-44B3-BFD5-86A1DD6CC66D}" dt="2020-11-17T10:03:23.165" v="0" actId="478"/>
          <ac:picMkLst>
            <pc:docMk/>
            <pc:sldMk cId="650640981" sldId="256"/>
            <ac:picMk id="4" creationId="{B5D7C861-F775-4622-89E1-4C8065881490}"/>
          </ac:picMkLst>
        </pc:picChg>
        <pc:picChg chg="add mod">
          <ac:chgData name="Mariëlle  Huisman" userId="55be1199-5f3d-4c54-9c78-5059b7043508" providerId="ADAL" clId="{C2307EA7-6661-44B3-BFD5-86A1DD6CC66D}" dt="2020-11-17T10:04:10.814" v="8" actId="26606"/>
          <ac:picMkLst>
            <pc:docMk/>
            <pc:sldMk cId="650640981" sldId="256"/>
            <ac:picMk id="5" creationId="{5CFB62CB-9678-4826-8C1F-485D51FFC584}"/>
          </ac:picMkLst>
        </pc:picChg>
        <pc:cxnChg chg="add del">
          <ac:chgData name="Mariëlle  Huisman" userId="55be1199-5f3d-4c54-9c78-5059b7043508" providerId="ADAL" clId="{C2307EA7-6661-44B3-BFD5-86A1DD6CC66D}" dt="2020-11-17T10:04:10.814" v="8" actId="26606"/>
          <ac:cxnSpMkLst>
            <pc:docMk/>
            <pc:sldMk cId="650640981" sldId="256"/>
            <ac:cxnSpMk id="14" creationId="{E54F8B4D-C74B-4907-B2CC-F7C50DC57176}"/>
          </ac:cxnSpMkLst>
        </pc:cxnChg>
        <pc:cxnChg chg="add del">
          <ac:chgData name="Mariëlle  Huisman" userId="55be1199-5f3d-4c54-9c78-5059b7043508" providerId="ADAL" clId="{C2307EA7-6661-44B3-BFD5-86A1DD6CC66D}" dt="2020-11-17T10:04:10.814" v="8" actId="26606"/>
          <ac:cxnSpMkLst>
            <pc:docMk/>
            <pc:sldMk cId="650640981" sldId="256"/>
            <ac:cxnSpMk id="25" creationId="{FC5D3B4D-9BAC-482B-A34B-01BB35CB5316}"/>
          </ac:cxnSpMkLst>
        </pc:cxnChg>
      </pc:sldChg>
      <pc:sldChg chg="del">
        <pc:chgData name="Mariëlle  Huisman" userId="55be1199-5f3d-4c54-9c78-5059b7043508" providerId="ADAL" clId="{C2307EA7-6661-44B3-BFD5-86A1DD6CC66D}" dt="2020-11-17T10:04:17.560" v="9" actId="2696"/>
        <pc:sldMkLst>
          <pc:docMk/>
          <pc:sldMk cId="137837267" sldId="257"/>
        </pc:sldMkLst>
      </pc:sldChg>
      <pc:sldChg chg="addSp delSp modSp mod setBg">
        <pc:chgData name="Mariëlle  Huisman" userId="55be1199-5f3d-4c54-9c78-5059b7043508" providerId="ADAL" clId="{C2307EA7-6661-44B3-BFD5-86A1DD6CC66D}" dt="2020-11-17T16:40:24.858" v="342" actId="1076"/>
        <pc:sldMkLst>
          <pc:docMk/>
          <pc:sldMk cId="3969072541" sldId="265"/>
        </pc:sldMkLst>
        <pc:spChg chg="mod">
          <ac:chgData name="Mariëlle  Huisman" userId="55be1199-5f3d-4c54-9c78-5059b7043508" providerId="ADAL" clId="{C2307EA7-6661-44B3-BFD5-86A1DD6CC66D}" dt="2020-11-17T10:07:12.296" v="296" actId="26606"/>
          <ac:spMkLst>
            <pc:docMk/>
            <pc:sldMk cId="3969072541" sldId="265"/>
            <ac:spMk id="2" creationId="{815BB0D0-D031-48F9-9A76-0CA2CF76A6E1}"/>
          </ac:spMkLst>
        </pc:spChg>
        <pc:spChg chg="add">
          <ac:chgData name="Mariëlle  Huisman" userId="55be1199-5f3d-4c54-9c78-5059b7043508" providerId="ADAL" clId="{C2307EA7-6661-44B3-BFD5-86A1DD6CC66D}" dt="2020-11-17T10:07:12.296" v="296" actId="26606"/>
          <ac:spMkLst>
            <pc:docMk/>
            <pc:sldMk cId="3969072541" sldId="265"/>
            <ac:spMk id="7" creationId="{31E7C082-5B81-400A-A1DE-7CA9F26ED812}"/>
          </ac:spMkLst>
        </pc:spChg>
        <pc:spChg chg="add">
          <ac:chgData name="Mariëlle  Huisman" userId="55be1199-5f3d-4c54-9c78-5059b7043508" providerId="ADAL" clId="{C2307EA7-6661-44B3-BFD5-86A1DD6CC66D}" dt="2020-11-17T10:07:12.296" v="296" actId="26606"/>
          <ac:spMkLst>
            <pc:docMk/>
            <pc:sldMk cId="3969072541" sldId="265"/>
            <ac:spMk id="11" creationId="{6A5AB136-1321-47B3-8AF9-A8140222B1ED}"/>
          </ac:spMkLst>
        </pc:spChg>
        <pc:spChg chg="add">
          <ac:chgData name="Mariëlle  Huisman" userId="55be1199-5f3d-4c54-9c78-5059b7043508" providerId="ADAL" clId="{C2307EA7-6661-44B3-BFD5-86A1DD6CC66D}" dt="2020-11-17T10:07:12.296" v="296" actId="26606"/>
          <ac:spMkLst>
            <pc:docMk/>
            <pc:sldMk cId="3969072541" sldId="265"/>
            <ac:spMk id="13" creationId="{3A29AB2E-91A6-4F11-8765-A410A0139EB7}"/>
          </ac:spMkLst>
        </pc:spChg>
        <pc:picChg chg="add del mod">
          <ac:chgData name="Mariëlle  Huisman" userId="55be1199-5f3d-4c54-9c78-5059b7043508" providerId="ADAL" clId="{C2307EA7-6661-44B3-BFD5-86A1DD6CC66D}" dt="2020-11-17T16:28:19.519" v="338" actId="478"/>
          <ac:picMkLst>
            <pc:docMk/>
            <pc:sldMk cId="3969072541" sldId="265"/>
            <ac:picMk id="3" creationId="{4D03857B-3D21-4855-BDE2-480F4FF49E08}"/>
          </ac:picMkLst>
        </pc:picChg>
        <pc:picChg chg="del">
          <ac:chgData name="Mariëlle  Huisman" userId="55be1199-5f3d-4c54-9c78-5059b7043508" providerId="ADAL" clId="{C2307EA7-6661-44B3-BFD5-86A1DD6CC66D}" dt="2020-11-17T10:05:41.352" v="202" actId="478"/>
          <ac:picMkLst>
            <pc:docMk/>
            <pc:sldMk cId="3969072541" sldId="265"/>
            <ac:picMk id="4" creationId="{1F0593EC-AFBD-49B7-BEE0-E58669FB3BD1}"/>
          </ac:picMkLst>
        </pc:picChg>
        <pc:picChg chg="add mod">
          <ac:chgData name="Mariëlle  Huisman" userId="55be1199-5f3d-4c54-9c78-5059b7043508" providerId="ADAL" clId="{C2307EA7-6661-44B3-BFD5-86A1DD6CC66D}" dt="2020-11-17T16:40:24.858" v="342" actId="1076"/>
          <ac:picMkLst>
            <pc:docMk/>
            <pc:sldMk cId="3969072541" sldId="265"/>
            <ac:picMk id="5" creationId="{E367670D-EB2D-415F-B94F-1D1DD5497B09}"/>
          </ac:picMkLst>
        </pc:picChg>
        <pc:cxnChg chg="add">
          <ac:chgData name="Mariëlle  Huisman" userId="55be1199-5f3d-4c54-9c78-5059b7043508" providerId="ADAL" clId="{C2307EA7-6661-44B3-BFD5-86A1DD6CC66D}" dt="2020-11-17T10:07:12.296" v="296" actId="26606"/>
          <ac:cxnSpMkLst>
            <pc:docMk/>
            <pc:sldMk cId="3969072541" sldId="265"/>
            <ac:cxnSpMk id="9" creationId="{08D54232-CDE1-4B53-B430-AB82206F6B55}"/>
          </ac:cxnSpMkLst>
        </pc:cxnChg>
      </pc:sldChg>
      <pc:sldChg chg="del">
        <pc:chgData name="Mariëlle  Huisman" userId="55be1199-5f3d-4c54-9c78-5059b7043508" providerId="ADAL" clId="{C2307EA7-6661-44B3-BFD5-86A1DD6CC66D}" dt="2020-11-17T10:05:40.148" v="201" actId="2696"/>
        <pc:sldMkLst>
          <pc:docMk/>
          <pc:sldMk cId="3225210363" sldId="284"/>
        </pc:sldMkLst>
      </pc:sldChg>
      <pc:sldChg chg="del">
        <pc:chgData name="Mariëlle  Huisman" userId="55be1199-5f3d-4c54-9c78-5059b7043508" providerId="ADAL" clId="{C2307EA7-6661-44B3-BFD5-86A1DD6CC66D}" dt="2020-11-17T16:41:19.507" v="387" actId="2696"/>
        <pc:sldMkLst>
          <pc:docMk/>
          <pc:sldMk cId="2599722741" sldId="423"/>
        </pc:sldMkLst>
      </pc:sldChg>
      <pc:sldChg chg="del">
        <pc:chgData name="Mariëlle  Huisman" userId="55be1199-5f3d-4c54-9c78-5059b7043508" providerId="ADAL" clId="{C2307EA7-6661-44B3-BFD5-86A1DD6CC66D}" dt="2020-11-17T16:41:24.468" v="388" actId="2696"/>
        <pc:sldMkLst>
          <pc:docMk/>
          <pc:sldMk cId="487493175" sldId="424"/>
        </pc:sldMkLst>
      </pc:sldChg>
      <pc:sldChg chg="delSp modSp">
        <pc:chgData name="Mariëlle  Huisman" userId="55be1199-5f3d-4c54-9c78-5059b7043508" providerId="ADAL" clId="{C2307EA7-6661-44B3-BFD5-86A1DD6CC66D}" dt="2020-11-17T10:05:35.728" v="200" actId="1076"/>
        <pc:sldMkLst>
          <pc:docMk/>
          <pc:sldMk cId="3571013113" sldId="425"/>
        </pc:sldMkLst>
        <pc:spChg chg="mod">
          <ac:chgData name="Mariëlle  Huisman" userId="55be1199-5f3d-4c54-9c78-5059b7043508" providerId="ADAL" clId="{C2307EA7-6661-44B3-BFD5-86A1DD6CC66D}" dt="2020-11-17T10:05:35.728" v="200" actId="1076"/>
          <ac:spMkLst>
            <pc:docMk/>
            <pc:sldMk cId="3571013113" sldId="425"/>
            <ac:spMk id="5" creationId="{6F76CB9D-D10E-43B6-8051-1BBC4F50A39E}"/>
          </ac:spMkLst>
        </pc:spChg>
        <pc:picChg chg="del">
          <ac:chgData name="Mariëlle  Huisman" userId="55be1199-5f3d-4c54-9c78-5059b7043508" providerId="ADAL" clId="{C2307EA7-6661-44B3-BFD5-86A1DD6CC66D}" dt="2020-11-17T10:04:19.536" v="10" actId="478"/>
          <ac:picMkLst>
            <pc:docMk/>
            <pc:sldMk cId="3571013113" sldId="425"/>
            <ac:picMk id="6" creationId="{63C534DF-8146-4586-A600-740CD4DE8097}"/>
          </ac:picMkLst>
        </pc:picChg>
      </pc:sldChg>
      <pc:sldChg chg="delSp modSp del">
        <pc:chgData name="Mariëlle  Huisman" userId="55be1199-5f3d-4c54-9c78-5059b7043508" providerId="ADAL" clId="{C2307EA7-6661-44B3-BFD5-86A1DD6CC66D}" dt="2020-11-17T16:41:29.875" v="392" actId="2696"/>
        <pc:sldMkLst>
          <pc:docMk/>
          <pc:sldMk cId="2307344796" sldId="426"/>
        </pc:sldMkLst>
        <pc:spChg chg="mod">
          <ac:chgData name="Mariëlle  Huisman" userId="55be1199-5f3d-4c54-9c78-5059b7043508" providerId="ADAL" clId="{C2307EA7-6661-44B3-BFD5-86A1DD6CC66D}" dt="2020-11-17T10:07:48.916" v="313" actId="1076"/>
          <ac:spMkLst>
            <pc:docMk/>
            <pc:sldMk cId="2307344796" sldId="426"/>
            <ac:spMk id="3" creationId="{E33FE433-92D6-464B-B7A5-E5778532EB60}"/>
          </ac:spMkLst>
        </pc:spChg>
        <pc:picChg chg="del">
          <ac:chgData name="Mariëlle  Huisman" userId="55be1199-5f3d-4c54-9c78-5059b7043508" providerId="ADAL" clId="{C2307EA7-6661-44B3-BFD5-86A1DD6CC66D}" dt="2020-11-17T10:07:44.900" v="312" actId="478"/>
          <ac:picMkLst>
            <pc:docMk/>
            <pc:sldMk cId="2307344796" sldId="426"/>
            <ac:picMk id="5" creationId="{17A3A8D7-34BC-4366-8E51-C0CBB5CDD2EF}"/>
          </ac:picMkLst>
        </pc:picChg>
      </pc:sldChg>
      <pc:sldChg chg="del">
        <pc:chgData name="Mariëlle  Huisman" userId="55be1199-5f3d-4c54-9c78-5059b7043508" providerId="ADAL" clId="{C2307EA7-6661-44B3-BFD5-86A1DD6CC66D}" dt="2020-11-17T16:41:28.842" v="391" actId="2696"/>
        <pc:sldMkLst>
          <pc:docMk/>
          <pc:sldMk cId="3913088720" sldId="427"/>
        </pc:sldMkLst>
      </pc:sldChg>
      <pc:sldChg chg="del">
        <pc:chgData name="Mariëlle  Huisman" userId="55be1199-5f3d-4c54-9c78-5059b7043508" providerId="ADAL" clId="{C2307EA7-6661-44B3-BFD5-86A1DD6CC66D}" dt="2020-11-17T16:41:27.723" v="390" actId="2696"/>
        <pc:sldMkLst>
          <pc:docMk/>
          <pc:sldMk cId="1955015507" sldId="428"/>
        </pc:sldMkLst>
      </pc:sldChg>
      <pc:sldChg chg="del">
        <pc:chgData name="Mariëlle  Huisman" userId="55be1199-5f3d-4c54-9c78-5059b7043508" providerId="ADAL" clId="{C2307EA7-6661-44B3-BFD5-86A1DD6CC66D}" dt="2020-11-17T16:41:26.691" v="389" actId="2696"/>
        <pc:sldMkLst>
          <pc:docMk/>
          <pc:sldMk cId="1796094194" sldId="429"/>
        </pc:sldMkLst>
      </pc:sldChg>
      <pc:sldChg chg="modSp">
        <pc:chgData name="Mariëlle  Huisman" userId="55be1199-5f3d-4c54-9c78-5059b7043508" providerId="ADAL" clId="{C2307EA7-6661-44B3-BFD5-86A1DD6CC66D}" dt="2020-11-17T16:41:11.906" v="385" actId="20577"/>
        <pc:sldMkLst>
          <pc:docMk/>
          <pc:sldMk cId="111225307" sldId="430"/>
        </pc:sldMkLst>
        <pc:spChg chg="mod">
          <ac:chgData name="Mariëlle  Huisman" userId="55be1199-5f3d-4c54-9c78-5059b7043508" providerId="ADAL" clId="{C2307EA7-6661-44B3-BFD5-86A1DD6CC66D}" dt="2020-11-17T16:41:11.906" v="385" actId="20577"/>
          <ac:spMkLst>
            <pc:docMk/>
            <pc:sldMk cId="111225307" sldId="430"/>
            <ac:spMk id="2" creationId="{C7AD80A8-38CE-441F-9255-20D9E9C99D8D}"/>
          </ac:spMkLst>
        </pc:spChg>
      </pc:sldChg>
      <pc:sldChg chg="del">
        <pc:chgData name="Mariëlle  Huisman" userId="55be1199-5f3d-4c54-9c78-5059b7043508" providerId="ADAL" clId="{C2307EA7-6661-44B3-BFD5-86A1DD6CC66D}" dt="2020-11-17T16:41:16.848" v="386" actId="2696"/>
        <pc:sldMkLst>
          <pc:docMk/>
          <pc:sldMk cId="2103902901" sldId="431"/>
        </pc:sldMkLst>
      </pc:sldChg>
      <pc:sldChg chg="addSp delSp modSp add mod setBg">
        <pc:chgData name="Mariëlle  Huisman" userId="55be1199-5f3d-4c54-9c78-5059b7043508" providerId="ADAL" clId="{C2307EA7-6661-44B3-BFD5-86A1DD6CC66D}" dt="2020-11-17T16:27:20.361" v="334" actId="26606"/>
        <pc:sldMkLst>
          <pc:docMk/>
          <pc:sldMk cId="1365743817" sldId="432"/>
        </pc:sldMkLst>
        <pc:spChg chg="mod">
          <ac:chgData name="Mariëlle  Huisman" userId="55be1199-5f3d-4c54-9c78-5059b7043508" providerId="ADAL" clId="{C2307EA7-6661-44B3-BFD5-86A1DD6CC66D}" dt="2020-11-17T16:27:20.361" v="334" actId="26606"/>
          <ac:spMkLst>
            <pc:docMk/>
            <pc:sldMk cId="1365743817" sldId="432"/>
            <ac:spMk id="2" creationId="{815BB0D0-D031-48F9-9A76-0CA2CF76A6E1}"/>
          </ac:spMkLst>
        </pc:spChg>
        <pc:spChg chg="add del">
          <ac:chgData name="Mariëlle  Huisman" userId="55be1199-5f3d-4c54-9c78-5059b7043508" providerId="ADAL" clId="{C2307EA7-6661-44B3-BFD5-86A1DD6CC66D}" dt="2020-11-17T16:27:20.361" v="334" actId="26606"/>
          <ac:spMkLst>
            <pc:docMk/>
            <pc:sldMk cId="1365743817" sldId="432"/>
            <ac:spMk id="7" creationId="{31E7C082-5B81-400A-A1DE-7CA9F26ED812}"/>
          </ac:spMkLst>
        </pc:spChg>
        <pc:spChg chg="add del">
          <ac:chgData name="Mariëlle  Huisman" userId="55be1199-5f3d-4c54-9c78-5059b7043508" providerId="ADAL" clId="{C2307EA7-6661-44B3-BFD5-86A1DD6CC66D}" dt="2020-11-17T16:27:20.361" v="334" actId="26606"/>
          <ac:spMkLst>
            <pc:docMk/>
            <pc:sldMk cId="1365743817" sldId="432"/>
            <ac:spMk id="11" creationId="{4C0648FB-4388-443C-8D4E-4A9FF0336078}"/>
          </ac:spMkLst>
        </pc:spChg>
        <pc:spChg chg="add del">
          <ac:chgData name="Mariëlle  Huisman" userId="55be1199-5f3d-4c54-9c78-5059b7043508" providerId="ADAL" clId="{C2307EA7-6661-44B3-BFD5-86A1DD6CC66D}" dt="2020-11-17T16:27:20.361" v="334" actId="26606"/>
          <ac:spMkLst>
            <pc:docMk/>
            <pc:sldMk cId="1365743817" sldId="432"/>
            <ac:spMk id="13" creationId="{4A8D762E-DA8D-419A-BA44-68B93D3D92F8}"/>
          </ac:spMkLst>
        </pc:spChg>
        <pc:spChg chg="add">
          <ac:chgData name="Mariëlle  Huisman" userId="55be1199-5f3d-4c54-9c78-5059b7043508" providerId="ADAL" clId="{C2307EA7-6661-44B3-BFD5-86A1DD6CC66D}" dt="2020-11-17T16:27:20.361" v="334" actId="26606"/>
          <ac:spMkLst>
            <pc:docMk/>
            <pc:sldMk cId="1365743817" sldId="432"/>
            <ac:spMk id="18" creationId="{FD12A5BA-B063-4B33-AB08-86CF7D23F625}"/>
          </ac:spMkLst>
        </pc:spChg>
        <pc:spChg chg="add">
          <ac:chgData name="Mariëlle  Huisman" userId="55be1199-5f3d-4c54-9c78-5059b7043508" providerId="ADAL" clId="{C2307EA7-6661-44B3-BFD5-86A1DD6CC66D}" dt="2020-11-17T16:27:20.361" v="334" actId="26606"/>
          <ac:spMkLst>
            <pc:docMk/>
            <pc:sldMk cId="1365743817" sldId="432"/>
            <ac:spMk id="22" creationId="{55F40173-F096-49CC-A730-A2DF1F04EC3B}"/>
          </ac:spMkLst>
        </pc:spChg>
        <pc:spChg chg="add">
          <ac:chgData name="Mariëlle  Huisman" userId="55be1199-5f3d-4c54-9c78-5059b7043508" providerId="ADAL" clId="{C2307EA7-6661-44B3-BFD5-86A1DD6CC66D}" dt="2020-11-17T16:27:20.361" v="334" actId="26606"/>
          <ac:spMkLst>
            <pc:docMk/>
            <pc:sldMk cId="1365743817" sldId="432"/>
            <ac:spMk id="24" creationId="{806CEF0B-5733-482C-9868-4C57AF79DA3E}"/>
          </ac:spMkLst>
        </pc:spChg>
        <pc:picChg chg="add mod">
          <ac:chgData name="Mariëlle  Huisman" userId="55be1199-5f3d-4c54-9c78-5059b7043508" providerId="ADAL" clId="{C2307EA7-6661-44B3-BFD5-86A1DD6CC66D}" dt="2020-11-17T16:27:20.361" v="334" actId="26606"/>
          <ac:picMkLst>
            <pc:docMk/>
            <pc:sldMk cId="1365743817" sldId="432"/>
            <ac:picMk id="3" creationId="{4BEA2D10-2836-42C4-A39B-990FC0F0FABA}"/>
          </ac:picMkLst>
        </pc:picChg>
        <pc:cxnChg chg="add del">
          <ac:chgData name="Mariëlle  Huisman" userId="55be1199-5f3d-4c54-9c78-5059b7043508" providerId="ADAL" clId="{C2307EA7-6661-44B3-BFD5-86A1DD6CC66D}" dt="2020-11-17T16:27:20.361" v="334" actId="26606"/>
          <ac:cxnSpMkLst>
            <pc:docMk/>
            <pc:sldMk cId="1365743817" sldId="432"/>
            <ac:cxnSpMk id="9" creationId="{08D54232-CDE1-4B53-B430-AB82206F6B55}"/>
          </ac:cxnSpMkLst>
        </pc:cxnChg>
        <pc:cxnChg chg="add">
          <ac:chgData name="Mariëlle  Huisman" userId="55be1199-5f3d-4c54-9c78-5059b7043508" providerId="ADAL" clId="{C2307EA7-6661-44B3-BFD5-86A1DD6CC66D}" dt="2020-11-17T16:27:20.361" v="334" actId="26606"/>
          <ac:cxnSpMkLst>
            <pc:docMk/>
            <pc:sldMk cId="1365743817" sldId="432"/>
            <ac:cxnSpMk id="20" creationId="{07DFAF29-6BD8-4A93-A292-D6A8C6EFB5DC}"/>
          </ac:cxnSpMkLst>
        </pc:cxnChg>
        <pc:cxnChg chg="add">
          <ac:chgData name="Mariëlle  Huisman" userId="55be1199-5f3d-4c54-9c78-5059b7043508" providerId="ADAL" clId="{C2307EA7-6661-44B3-BFD5-86A1DD6CC66D}" dt="2020-11-17T16:27:20.361" v="334" actId="26606"/>
          <ac:cxnSpMkLst>
            <pc:docMk/>
            <pc:sldMk cId="1365743817" sldId="432"/>
            <ac:cxnSpMk id="26" creationId="{FC5D3B4D-9BAC-482B-A34B-01BB35CB5316}"/>
          </ac:cxnSpMkLst>
        </pc:cxnChg>
      </pc:sldChg>
    </pc:docChg>
  </pc:docChgLst>
  <pc:docChgLst>
    <pc:chgData name="Mariëlle  Huisman" userId="55be1199-5f3d-4c54-9c78-5059b7043508" providerId="ADAL" clId="{C06AF00B-9588-4848-B20F-B407199F92E2}"/>
    <pc:docChg chg="custSel addSld modSld sldOrd">
      <pc:chgData name="Mariëlle  Huisman" userId="55be1199-5f3d-4c54-9c78-5059b7043508" providerId="ADAL" clId="{C06AF00B-9588-4848-B20F-B407199F92E2}" dt="2020-11-18T12:40:13.629" v="552" actId="20577"/>
      <pc:docMkLst>
        <pc:docMk/>
      </pc:docMkLst>
      <pc:sldChg chg="addSp modSp">
        <pc:chgData name="Mariëlle  Huisman" userId="55be1199-5f3d-4c54-9c78-5059b7043508" providerId="ADAL" clId="{C06AF00B-9588-4848-B20F-B407199F92E2}" dt="2020-11-17T19:43:25.339" v="472" actId="20577"/>
        <pc:sldMkLst>
          <pc:docMk/>
          <pc:sldMk cId="3969072541" sldId="265"/>
        </pc:sldMkLst>
        <pc:spChg chg="mod">
          <ac:chgData name="Mariëlle  Huisman" userId="55be1199-5f3d-4c54-9c78-5059b7043508" providerId="ADAL" clId="{C06AF00B-9588-4848-B20F-B407199F92E2}" dt="2020-11-17T19:43:25.339" v="472" actId="20577"/>
          <ac:spMkLst>
            <pc:docMk/>
            <pc:sldMk cId="3969072541" sldId="265"/>
            <ac:spMk id="2" creationId="{815BB0D0-D031-48F9-9A76-0CA2CF76A6E1}"/>
          </ac:spMkLst>
        </pc:spChg>
        <pc:picChg chg="add mod">
          <ac:chgData name="Mariëlle  Huisman" userId="55be1199-5f3d-4c54-9c78-5059b7043508" providerId="ADAL" clId="{C06AF00B-9588-4848-B20F-B407199F92E2}" dt="2020-11-17T19:29:14.790" v="40" actId="1076"/>
          <ac:picMkLst>
            <pc:docMk/>
            <pc:sldMk cId="3969072541" sldId="265"/>
            <ac:picMk id="3" creationId="{EE67728E-4B93-4958-949D-A09A9F75B8D8}"/>
          </ac:picMkLst>
        </pc:picChg>
      </pc:sldChg>
      <pc:sldChg chg="modSp">
        <pc:chgData name="Mariëlle  Huisman" userId="55be1199-5f3d-4c54-9c78-5059b7043508" providerId="ADAL" clId="{C06AF00B-9588-4848-B20F-B407199F92E2}" dt="2020-11-18T11:17:53.680" v="505" actId="20577"/>
        <pc:sldMkLst>
          <pc:docMk/>
          <pc:sldMk cId="3571013113" sldId="425"/>
        </pc:sldMkLst>
        <pc:spChg chg="mod">
          <ac:chgData name="Mariëlle  Huisman" userId="55be1199-5f3d-4c54-9c78-5059b7043508" providerId="ADAL" clId="{C06AF00B-9588-4848-B20F-B407199F92E2}" dt="2020-11-18T11:17:53.680" v="505" actId="20577"/>
          <ac:spMkLst>
            <pc:docMk/>
            <pc:sldMk cId="3571013113" sldId="425"/>
            <ac:spMk id="5" creationId="{6F76CB9D-D10E-43B6-8051-1BBC4F50A39E}"/>
          </ac:spMkLst>
        </pc:spChg>
      </pc:sldChg>
      <pc:sldChg chg="modSp">
        <pc:chgData name="Mariëlle  Huisman" userId="55be1199-5f3d-4c54-9c78-5059b7043508" providerId="ADAL" clId="{C06AF00B-9588-4848-B20F-B407199F92E2}" dt="2020-11-17T19:43:10.076" v="461" actId="1076"/>
        <pc:sldMkLst>
          <pc:docMk/>
          <pc:sldMk cId="1365743817" sldId="432"/>
        </pc:sldMkLst>
        <pc:spChg chg="mod">
          <ac:chgData name="Mariëlle  Huisman" userId="55be1199-5f3d-4c54-9c78-5059b7043508" providerId="ADAL" clId="{C06AF00B-9588-4848-B20F-B407199F92E2}" dt="2020-11-17T19:43:10.076" v="461" actId="1076"/>
          <ac:spMkLst>
            <pc:docMk/>
            <pc:sldMk cId="1365743817" sldId="432"/>
            <ac:spMk id="2" creationId="{815BB0D0-D031-48F9-9A76-0CA2CF76A6E1}"/>
          </ac:spMkLst>
        </pc:spChg>
      </pc:sldChg>
      <pc:sldChg chg="addSp delSp modSp add">
        <pc:chgData name="Mariëlle  Huisman" userId="55be1199-5f3d-4c54-9c78-5059b7043508" providerId="ADAL" clId="{C06AF00B-9588-4848-B20F-B407199F92E2}" dt="2020-11-18T12:40:13.629" v="552" actId="20577"/>
        <pc:sldMkLst>
          <pc:docMk/>
          <pc:sldMk cId="3173297399" sldId="433"/>
        </pc:sldMkLst>
        <pc:spChg chg="mod">
          <ac:chgData name="Mariëlle  Huisman" userId="55be1199-5f3d-4c54-9c78-5059b7043508" providerId="ADAL" clId="{C06AF00B-9588-4848-B20F-B407199F92E2}" dt="2020-11-18T12:40:13.629" v="552" actId="20577"/>
          <ac:spMkLst>
            <pc:docMk/>
            <pc:sldMk cId="3173297399" sldId="433"/>
            <ac:spMk id="2" creationId="{815BB0D0-D031-48F9-9A76-0CA2CF76A6E1}"/>
          </ac:spMkLst>
        </pc:spChg>
        <pc:picChg chg="add mod">
          <ac:chgData name="Mariëlle  Huisman" userId="55be1199-5f3d-4c54-9c78-5059b7043508" providerId="ADAL" clId="{C06AF00B-9588-4848-B20F-B407199F92E2}" dt="2020-11-17T19:42:52.132" v="459" actId="1076"/>
          <ac:picMkLst>
            <pc:docMk/>
            <pc:sldMk cId="3173297399" sldId="433"/>
            <ac:picMk id="3" creationId="{72AB6010-7C67-4DF1-8124-DF6330B416B2}"/>
          </ac:picMkLst>
        </pc:picChg>
        <pc:picChg chg="del">
          <ac:chgData name="Mariëlle  Huisman" userId="55be1199-5f3d-4c54-9c78-5059b7043508" providerId="ADAL" clId="{C06AF00B-9588-4848-B20F-B407199F92E2}" dt="2020-11-17T19:42:42.748" v="454" actId="478"/>
          <ac:picMkLst>
            <pc:docMk/>
            <pc:sldMk cId="3173297399" sldId="433"/>
            <ac:picMk id="5" creationId="{E367670D-EB2D-415F-B94F-1D1DD5497B09}"/>
          </ac:picMkLst>
        </pc:picChg>
      </pc:sldChg>
      <pc:sldChg chg="addSp delSp modSp add ord">
        <pc:chgData name="Mariëlle  Huisman" userId="55be1199-5f3d-4c54-9c78-5059b7043508" providerId="ADAL" clId="{C06AF00B-9588-4848-B20F-B407199F92E2}" dt="2020-11-17T19:41:54.925" v="453" actId="14100"/>
        <pc:sldMkLst>
          <pc:docMk/>
          <pc:sldMk cId="3981881666" sldId="434"/>
        </pc:sldMkLst>
        <pc:spChg chg="mod">
          <ac:chgData name="Mariëlle  Huisman" userId="55be1199-5f3d-4c54-9c78-5059b7043508" providerId="ADAL" clId="{C06AF00B-9588-4848-B20F-B407199F92E2}" dt="2020-11-17T19:41:38.457" v="452" actId="113"/>
          <ac:spMkLst>
            <pc:docMk/>
            <pc:sldMk cId="3981881666" sldId="434"/>
            <ac:spMk id="2" creationId="{815BB0D0-D031-48F9-9A76-0CA2CF76A6E1}"/>
          </ac:spMkLst>
        </pc:spChg>
        <pc:picChg chg="del">
          <ac:chgData name="Mariëlle  Huisman" userId="55be1199-5f3d-4c54-9c78-5059b7043508" providerId="ADAL" clId="{C06AF00B-9588-4848-B20F-B407199F92E2}" dt="2020-11-17T19:40:16.276" v="411" actId="478"/>
          <ac:picMkLst>
            <pc:docMk/>
            <pc:sldMk cId="3981881666" sldId="434"/>
            <ac:picMk id="3" creationId="{4BEA2D10-2836-42C4-A39B-990FC0F0FABA}"/>
          </ac:picMkLst>
        </pc:picChg>
        <pc:picChg chg="add mod">
          <ac:chgData name="Mariëlle  Huisman" userId="55be1199-5f3d-4c54-9c78-5059b7043508" providerId="ADAL" clId="{C06AF00B-9588-4848-B20F-B407199F92E2}" dt="2020-11-17T19:38:36.720" v="360" actId="14100"/>
          <ac:picMkLst>
            <pc:docMk/>
            <pc:sldMk cId="3981881666" sldId="434"/>
            <ac:picMk id="4" creationId="{C78489A2-C2B9-4D7A-9BE7-DF2476F6C3F7}"/>
          </ac:picMkLst>
        </pc:picChg>
        <pc:picChg chg="add mod">
          <ac:chgData name="Mariëlle  Huisman" userId="55be1199-5f3d-4c54-9c78-5059b7043508" providerId="ADAL" clId="{C06AF00B-9588-4848-B20F-B407199F92E2}" dt="2020-11-17T19:41:54.925" v="453" actId="14100"/>
          <ac:picMkLst>
            <pc:docMk/>
            <pc:sldMk cId="3981881666" sldId="434"/>
            <ac:picMk id="5" creationId="{3856FC90-3301-49D8-BA44-5A78E615A6CF}"/>
          </ac:picMkLst>
        </pc:picChg>
        <pc:picChg chg="add mod">
          <ac:chgData name="Mariëlle  Huisman" userId="55be1199-5f3d-4c54-9c78-5059b7043508" providerId="ADAL" clId="{C06AF00B-9588-4848-B20F-B407199F92E2}" dt="2020-11-17T19:40:30.313" v="417" actId="1076"/>
          <ac:picMkLst>
            <pc:docMk/>
            <pc:sldMk cId="3981881666" sldId="434"/>
            <ac:picMk id="6" creationId="{CC26ADBB-4674-4253-94E3-1D23DE07877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A092B-3BB6-4991-B498-8E2CA4E66EEE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9A2A2-B9BC-46B2-A828-9298F760F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3531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0C1659F-3740-49B9-866E-A0A21E48678D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49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6601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849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474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768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6719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183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147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9670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0999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264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6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50C1659F-3740-49B9-866E-A0A21E48678D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12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E001EBEE-7F7A-4EEE-8CD5-9B3740ECB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B5281BC8-9061-4C9E-88FC-2B98B09A3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A789DA6-C5D2-427D-9EB5-6038C0EA5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276" y="640080"/>
            <a:ext cx="4208656" cy="3034857"/>
          </a:xfrm>
        </p:spPr>
        <p:txBody>
          <a:bodyPr anchor="b">
            <a:normAutofit/>
          </a:bodyPr>
          <a:lstStyle/>
          <a:p>
            <a:r>
              <a:rPr lang="nl-NL" sz="4400" dirty="0">
                <a:solidFill>
                  <a:srgbClr val="FFFFFF"/>
                </a:solidFill>
              </a:rPr>
              <a:t>EXPRESSIEF TALENT</a:t>
            </a:r>
            <a:br>
              <a:rPr lang="nl-NL" sz="4400" dirty="0">
                <a:solidFill>
                  <a:srgbClr val="FFFFFF"/>
                </a:solidFill>
              </a:rPr>
            </a:br>
            <a:endParaRPr lang="nl-NL" sz="4400" dirty="0">
              <a:solidFill>
                <a:srgbClr val="FFFFFF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181511A-08CC-4AC1-954A-88C923AD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921" y="3849539"/>
            <a:ext cx="4204012" cy="2359417"/>
          </a:xfrm>
        </p:spPr>
        <p:txBody>
          <a:bodyPr anchor="t">
            <a:normAutofit/>
          </a:bodyPr>
          <a:lstStyle/>
          <a:p>
            <a:pPr algn="r"/>
            <a:r>
              <a:rPr lang="nl-NL" sz="2900">
                <a:solidFill>
                  <a:srgbClr val="FFFFFF"/>
                </a:solidFill>
              </a:rPr>
              <a:t>LESWEEK 1</a:t>
            </a:r>
          </a:p>
          <a:p>
            <a:pPr algn="r"/>
            <a:r>
              <a:rPr lang="nl-NL" sz="2900">
                <a:solidFill>
                  <a:srgbClr val="FFFFFF"/>
                </a:solidFill>
              </a:rPr>
              <a:t>MODULE A</a:t>
            </a:r>
          </a:p>
          <a:p>
            <a:pPr algn="r"/>
            <a:endParaRPr lang="nl-NL" sz="1600" dirty="0">
              <a:solidFill>
                <a:srgbClr val="FFFFFF"/>
              </a:solidFill>
            </a:endParaRPr>
          </a:p>
          <a:p>
            <a:pPr algn="r"/>
            <a:r>
              <a:rPr lang="nl-NL" sz="5400" b="1">
                <a:solidFill>
                  <a:srgbClr val="FFFFFF"/>
                </a:solidFill>
              </a:rPr>
              <a:t>Aan de slag!</a:t>
            </a:r>
            <a:endParaRPr lang="nl-NL" sz="5400" b="1" dirty="0">
              <a:solidFill>
                <a:srgbClr val="FFFFFF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4F8B4D-C74B-4907-B2CC-F7C50DC5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765314"/>
            <a:ext cx="3931920" cy="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5CFB62CB-9678-4826-8C1F-485D51FFC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906" y="340042"/>
            <a:ext cx="3664373" cy="597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40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AD80A8-38CE-441F-9255-20D9E9C99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32253" y="1175173"/>
            <a:ext cx="7435605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F76CB9D-D10E-43B6-8051-1BBC4F50A39E}"/>
              </a:ext>
            </a:extLst>
          </p:cNvPr>
          <p:cNvSpPr txBox="1"/>
          <p:nvPr/>
        </p:nvSpPr>
        <p:spPr>
          <a:xfrm>
            <a:off x="1811867" y="1228397"/>
            <a:ext cx="9296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Lesopbouw</a:t>
            </a:r>
          </a:p>
          <a:p>
            <a:endParaRPr lang="nl-NL" sz="2800" b="1" dirty="0"/>
          </a:p>
          <a:p>
            <a:r>
              <a:rPr lang="nl-NL" sz="2800" dirty="0"/>
              <a:t>1 Welkom en A&amp;A</a:t>
            </a:r>
          </a:p>
          <a:p>
            <a:endParaRPr lang="nl-NL" sz="2800" dirty="0"/>
          </a:p>
          <a:p>
            <a:r>
              <a:rPr lang="nl-NL" sz="2800" dirty="0"/>
              <a:t>2 Introductie en uitleg over de opdrachten</a:t>
            </a:r>
          </a:p>
          <a:p>
            <a:endParaRPr lang="nl-NL" sz="2800" dirty="0"/>
          </a:p>
          <a:p>
            <a:r>
              <a:rPr lang="nl-NL" sz="2800" dirty="0"/>
              <a:t>3 Aan de slag: druktechnieken &amp; vilten</a:t>
            </a:r>
          </a:p>
          <a:p>
            <a:endParaRPr lang="nl-NL" sz="2800" dirty="0"/>
          </a:p>
          <a:p>
            <a:r>
              <a:rPr lang="nl-NL" sz="2800" dirty="0"/>
              <a:t>4 Opruimen en afsluiten</a:t>
            </a:r>
          </a:p>
          <a:p>
            <a:pPr marL="285750" indent="-285750">
              <a:buFontTx/>
              <a:buChar char="-"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571013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1E7C082-5B81-400A-A1DE-7CA9F26ED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8D54232-CDE1-4B53-B430-AB82206F6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A5AB136-1321-47B3-8AF9-A8140222B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5BB0D0-D031-48F9-9A76-0CA2CF76A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207" y="1853442"/>
            <a:ext cx="6992351" cy="386155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sz="4000" b="1" spc="200" dirty="0"/>
              <a:t>Hendrik </a:t>
            </a:r>
            <a:r>
              <a:rPr lang="en-US" sz="4000" b="1" spc="200" dirty="0" err="1"/>
              <a:t>Werkman</a:t>
            </a:r>
            <a:r>
              <a:rPr lang="en-US" sz="4000" b="1" spc="200" dirty="0"/>
              <a:t> </a:t>
            </a:r>
            <a:r>
              <a:rPr lang="en-US" sz="4000" spc="200" dirty="0"/>
              <a:t>(1882 – 1945)</a:t>
            </a:r>
            <a:br>
              <a:rPr lang="en-US" sz="4000" spc="200" dirty="0"/>
            </a:br>
            <a:br>
              <a:rPr lang="en-US" sz="4000" spc="200" dirty="0"/>
            </a:br>
            <a:r>
              <a:rPr lang="en-US" sz="4000" spc="200" dirty="0" err="1"/>
              <a:t>Groningse</a:t>
            </a:r>
            <a:r>
              <a:rPr lang="en-US" sz="4000" spc="200" dirty="0"/>
              <a:t> </a:t>
            </a:r>
            <a:r>
              <a:rPr lang="en-US" sz="4000" spc="200" dirty="0" err="1"/>
              <a:t>kunstenaar</a:t>
            </a:r>
            <a:br>
              <a:rPr lang="en-US" sz="4000" spc="200" dirty="0"/>
            </a:br>
            <a:br>
              <a:rPr lang="en-US" sz="4000" spc="200" dirty="0"/>
            </a:br>
            <a:r>
              <a:rPr lang="en-US" sz="4000" spc="200" dirty="0" err="1"/>
              <a:t>grafisch</a:t>
            </a:r>
            <a:r>
              <a:rPr lang="en-US" sz="4000" spc="200" dirty="0"/>
              <a:t> </a:t>
            </a:r>
            <a:r>
              <a:rPr lang="en-US" sz="4000" spc="200" dirty="0" err="1"/>
              <a:t>vormgever</a:t>
            </a:r>
            <a:r>
              <a:rPr lang="en-US" sz="4000" spc="200" dirty="0"/>
              <a:t> &amp; </a:t>
            </a:r>
            <a:r>
              <a:rPr lang="en-US" sz="4000" spc="200" dirty="0" err="1"/>
              <a:t>kunstenaar</a:t>
            </a:r>
            <a:br>
              <a:rPr lang="en-US" sz="4000" spc="200" dirty="0"/>
            </a:br>
            <a:br>
              <a:rPr lang="en-US" sz="4000" spc="200" dirty="0"/>
            </a:br>
            <a:r>
              <a:rPr lang="en-US" sz="4000" spc="200" dirty="0"/>
              <a:t>lid van de </a:t>
            </a:r>
            <a:r>
              <a:rPr lang="en-US" sz="4000" spc="200" dirty="0" err="1"/>
              <a:t>kunstkring</a:t>
            </a:r>
            <a:r>
              <a:rPr lang="en-US" sz="4000" spc="200" dirty="0"/>
              <a:t> ‘de </a:t>
            </a:r>
            <a:r>
              <a:rPr lang="en-US" sz="4000" spc="200" dirty="0" err="1"/>
              <a:t>ploeg</a:t>
            </a:r>
            <a:r>
              <a:rPr lang="en-US" sz="4000" spc="200" dirty="0"/>
              <a:t>’</a:t>
            </a:r>
            <a:br>
              <a:rPr lang="en-US" sz="4000" spc="200" dirty="0"/>
            </a:br>
            <a:br>
              <a:rPr lang="en-US" sz="4000" spc="200" dirty="0"/>
            </a:br>
            <a:r>
              <a:rPr lang="en-US" sz="4000" spc="200" dirty="0" err="1"/>
              <a:t>hij</a:t>
            </a:r>
            <a:r>
              <a:rPr lang="en-US" sz="4000" spc="200" dirty="0"/>
              <a:t> </a:t>
            </a:r>
            <a:r>
              <a:rPr lang="en-US" sz="4000" spc="200" dirty="0" err="1"/>
              <a:t>experimenteerde</a:t>
            </a:r>
            <a:r>
              <a:rPr lang="en-US" sz="4000" spc="200" dirty="0"/>
              <a:t> met de </a:t>
            </a:r>
            <a:r>
              <a:rPr lang="en-US" sz="4000" spc="200" dirty="0" err="1"/>
              <a:t>druksel</a:t>
            </a:r>
            <a:r>
              <a:rPr lang="en-US" sz="4000" spc="200" dirty="0"/>
              <a:t> </a:t>
            </a:r>
            <a:r>
              <a:rPr lang="en-US" sz="4000" spc="200" dirty="0" err="1"/>
              <a:t>en</a:t>
            </a:r>
            <a:r>
              <a:rPr lang="en-US" sz="4000" spc="200" dirty="0"/>
              <a:t> letters</a:t>
            </a:r>
            <a:br>
              <a:rPr lang="en-US" sz="6000" spc="200" dirty="0"/>
            </a:br>
            <a:endParaRPr lang="en-US" sz="6000" spc="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29AB2E-91A6-4F11-8765-A410A0139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0"/>
            <a:ext cx="407213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367670D-EB2D-415F-B94F-1D1DD5497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1487" y="1319700"/>
            <a:ext cx="2790862" cy="369252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E67728E-4B93-4958-949D-A09A9F75B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0935" y="5504963"/>
            <a:ext cx="381000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72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1E7C082-5B81-400A-A1DE-7CA9F26ED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8D54232-CDE1-4B53-B430-AB82206F6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A5AB136-1321-47B3-8AF9-A8140222B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5BB0D0-D031-48F9-9A76-0CA2CF76A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1534475"/>
            <a:ext cx="6992351" cy="386155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sz="6000" spc="200" dirty="0" err="1"/>
              <a:t>Opdracht</a:t>
            </a:r>
            <a:r>
              <a:rPr lang="en-US" sz="6000" spc="200" dirty="0"/>
              <a:t> 1</a:t>
            </a:r>
            <a:br>
              <a:rPr lang="en-US" sz="6000" spc="200" dirty="0"/>
            </a:br>
            <a:br>
              <a:rPr lang="en-US" sz="6000" spc="200" dirty="0"/>
            </a:br>
            <a:r>
              <a:rPr lang="en-US" sz="6000" spc="200" dirty="0" err="1"/>
              <a:t>Druktechnieken</a:t>
            </a:r>
            <a:r>
              <a:rPr lang="en-US" sz="6000" spc="200" dirty="0"/>
              <a:t> &amp; workman</a:t>
            </a:r>
            <a:br>
              <a:rPr lang="en-US" sz="6000" spc="200" dirty="0"/>
            </a:br>
            <a:br>
              <a:rPr lang="en-US" sz="6000" spc="200" dirty="0"/>
            </a:br>
            <a:r>
              <a:rPr lang="en-US" sz="6000" spc="200" dirty="0"/>
              <a:t>tot 13:55 </a:t>
            </a:r>
            <a:r>
              <a:rPr lang="en-US" sz="6000" spc="200" dirty="0" err="1"/>
              <a:t>uur</a:t>
            </a:r>
            <a:br>
              <a:rPr lang="en-US" sz="6000" spc="200" dirty="0"/>
            </a:br>
            <a:r>
              <a:rPr lang="en-US" sz="6000" spc="200" dirty="0" err="1"/>
              <a:t>daarna</a:t>
            </a:r>
            <a:r>
              <a:rPr lang="en-US" sz="6000" spc="200" dirty="0"/>
              <a:t> </a:t>
            </a:r>
            <a:r>
              <a:rPr lang="en-US" sz="6000" spc="200" dirty="0" err="1"/>
              <a:t>opruimen</a:t>
            </a:r>
            <a:r>
              <a:rPr lang="en-US" sz="6000" spc="200" dirty="0"/>
              <a:t> + </a:t>
            </a:r>
            <a:r>
              <a:rPr lang="en-US" sz="6000" spc="200" dirty="0" err="1"/>
              <a:t>schoonmaken</a:t>
            </a:r>
            <a:br>
              <a:rPr lang="en-US" sz="6000" spc="200" dirty="0"/>
            </a:br>
            <a:endParaRPr lang="en-US" sz="6000" spc="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29AB2E-91A6-4F11-8765-A410A0139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0"/>
            <a:ext cx="407213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2AB6010-7C67-4DF1-8124-DF6330B41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2615" y="882693"/>
            <a:ext cx="3266640" cy="471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97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D12A5BA-B063-4B33-AB08-86CF7D23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7DFAF29-6BD8-4A93-A292-D6A8C6EFB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55F40173-F096-49CC-A730-A2DF1F04E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6CEF0B-5733-482C-9868-4C57AF79D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5BB0D0-D031-48F9-9A76-0CA2CF76A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8429" y="696022"/>
            <a:ext cx="5290349" cy="303485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3700" spc="200" dirty="0" err="1">
                <a:solidFill>
                  <a:schemeClr val="tx1"/>
                </a:solidFill>
              </a:rPr>
              <a:t>Wolvilten</a:t>
            </a:r>
            <a:r>
              <a:rPr lang="en-US" sz="3700" spc="200" dirty="0">
                <a:solidFill>
                  <a:schemeClr val="tx1"/>
                </a:solidFill>
              </a:rPr>
              <a:t> = </a:t>
            </a:r>
            <a:r>
              <a:rPr lang="en-US" sz="3700" spc="200" dirty="0" err="1">
                <a:solidFill>
                  <a:schemeClr val="tx1"/>
                </a:solidFill>
              </a:rPr>
              <a:t>oeroude</a:t>
            </a:r>
            <a:r>
              <a:rPr lang="en-US" sz="3700" spc="200" dirty="0">
                <a:solidFill>
                  <a:schemeClr val="tx1"/>
                </a:solidFill>
              </a:rPr>
              <a:t> </a:t>
            </a:r>
            <a:r>
              <a:rPr lang="en-US" sz="3700" spc="200" dirty="0" err="1">
                <a:solidFill>
                  <a:schemeClr val="tx1"/>
                </a:solidFill>
              </a:rPr>
              <a:t>techniek</a:t>
            </a:r>
            <a:br>
              <a:rPr lang="en-US" sz="3700" spc="200" dirty="0">
                <a:solidFill>
                  <a:schemeClr val="tx1"/>
                </a:solidFill>
              </a:rPr>
            </a:br>
            <a:br>
              <a:rPr lang="en-US" sz="3700" spc="200" dirty="0">
                <a:solidFill>
                  <a:schemeClr val="tx1"/>
                </a:solidFill>
              </a:rPr>
            </a:br>
            <a:r>
              <a:rPr lang="en-US" sz="3700" b="1" spc="200" dirty="0" err="1">
                <a:solidFill>
                  <a:schemeClr val="tx1"/>
                </a:solidFill>
              </a:rPr>
              <a:t>vilt</a:t>
            </a:r>
            <a:r>
              <a:rPr lang="en-US" sz="3700" spc="200" dirty="0">
                <a:solidFill>
                  <a:schemeClr val="tx1"/>
                </a:solidFill>
              </a:rPr>
              <a:t> = </a:t>
            </a:r>
            <a:r>
              <a:rPr lang="en-US" sz="3700" spc="200" dirty="0" err="1">
                <a:solidFill>
                  <a:schemeClr val="tx1"/>
                </a:solidFill>
              </a:rPr>
              <a:t>schapenwol</a:t>
            </a:r>
            <a:r>
              <a:rPr lang="en-US" sz="3700" spc="200" dirty="0">
                <a:solidFill>
                  <a:schemeClr val="tx1"/>
                </a:solidFill>
              </a:rPr>
              <a:t> + water + </a:t>
            </a:r>
            <a:r>
              <a:rPr lang="en-US" sz="3700" spc="200" dirty="0" err="1">
                <a:solidFill>
                  <a:schemeClr val="tx1"/>
                </a:solidFill>
              </a:rPr>
              <a:t>zeeP</a:t>
            </a:r>
            <a:r>
              <a:rPr lang="en-US" sz="3700" spc="200" dirty="0">
                <a:solidFill>
                  <a:schemeClr val="tx1"/>
                </a:solidFill>
              </a:rPr>
              <a:t> + </a:t>
            </a:r>
            <a:r>
              <a:rPr lang="en-US" sz="3700" spc="200" dirty="0" err="1">
                <a:solidFill>
                  <a:schemeClr val="tx1"/>
                </a:solidFill>
              </a:rPr>
              <a:t>wrijving</a:t>
            </a:r>
            <a:br>
              <a:rPr lang="en-US" sz="3700" spc="200" dirty="0">
                <a:solidFill>
                  <a:schemeClr val="tx1"/>
                </a:solidFill>
              </a:rPr>
            </a:br>
            <a:br>
              <a:rPr lang="en-US" sz="3700" spc="200" dirty="0">
                <a:solidFill>
                  <a:schemeClr val="tx1"/>
                </a:solidFill>
              </a:rPr>
            </a:br>
            <a:r>
              <a:rPr lang="en-US" sz="3700" spc="200" dirty="0" err="1">
                <a:solidFill>
                  <a:schemeClr val="tx1"/>
                </a:solidFill>
              </a:rPr>
              <a:t>droog</a:t>
            </a:r>
            <a:r>
              <a:rPr lang="en-US" sz="3700" spc="200" dirty="0">
                <a:solidFill>
                  <a:schemeClr val="tx1"/>
                </a:solidFill>
              </a:rPr>
              <a:t> </a:t>
            </a:r>
            <a:r>
              <a:rPr lang="en-US" sz="3700" spc="200" dirty="0" err="1">
                <a:solidFill>
                  <a:schemeClr val="tx1"/>
                </a:solidFill>
              </a:rPr>
              <a:t>vilten</a:t>
            </a:r>
            <a:r>
              <a:rPr lang="en-US" sz="3700" spc="200" dirty="0">
                <a:solidFill>
                  <a:schemeClr val="tx1"/>
                </a:solidFill>
              </a:rPr>
              <a:t> / </a:t>
            </a:r>
            <a:r>
              <a:rPr lang="en-US" sz="3700" spc="200" dirty="0" err="1">
                <a:solidFill>
                  <a:schemeClr val="tx1"/>
                </a:solidFill>
              </a:rPr>
              <a:t>nat</a:t>
            </a:r>
            <a:r>
              <a:rPr lang="en-US" sz="3700" spc="200" dirty="0">
                <a:solidFill>
                  <a:schemeClr val="tx1"/>
                </a:solidFill>
              </a:rPr>
              <a:t> </a:t>
            </a:r>
            <a:r>
              <a:rPr lang="en-US" sz="3700" spc="200" dirty="0" err="1">
                <a:solidFill>
                  <a:schemeClr val="tx1"/>
                </a:solidFill>
              </a:rPr>
              <a:t>vilten</a:t>
            </a:r>
            <a:br>
              <a:rPr lang="en-US" sz="3700" spc="200" dirty="0">
                <a:solidFill>
                  <a:srgbClr val="FFFFFF"/>
                </a:solidFill>
              </a:rPr>
            </a:br>
            <a:endParaRPr lang="en-US" sz="3700" spc="200" dirty="0">
              <a:solidFill>
                <a:srgbClr val="FFFF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C5D3B4D-9BAC-482B-A34B-01BB35CB5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765314"/>
            <a:ext cx="3931920" cy="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>
            <a:extLst>
              <a:ext uri="{FF2B5EF4-FFF2-40B4-BE49-F238E27FC236}">
                <a16:creationId xmlns:a16="http://schemas.microsoft.com/office/drawing/2014/main" id="{C78489A2-C2B9-4D7A-9BE7-DF2476F6C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787" y="4462401"/>
            <a:ext cx="2891213" cy="192397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856FC90-3301-49D8-BA44-5A78E615A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783" y="2702560"/>
            <a:ext cx="5490512" cy="367365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C26ADBB-4674-4253-94E3-1D23DE0787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2064" y="4444651"/>
            <a:ext cx="2592298" cy="194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881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D12A5BA-B063-4B33-AB08-86CF7D23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7DFAF29-6BD8-4A93-A292-D6A8C6EFB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55F40173-F096-49CC-A730-A2DF1F04E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6CEF0B-5733-482C-9868-4C57AF79D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5BB0D0-D031-48F9-9A76-0CA2CF76A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711" y="2443480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700" spc="200" dirty="0" err="1">
                <a:solidFill>
                  <a:schemeClr val="tx1"/>
                </a:solidFill>
              </a:rPr>
              <a:t>Opdracht</a:t>
            </a:r>
            <a:r>
              <a:rPr lang="en-US" sz="3700" spc="200" dirty="0">
                <a:solidFill>
                  <a:schemeClr val="tx1"/>
                </a:solidFill>
              </a:rPr>
              <a:t> 2 - </a:t>
            </a:r>
            <a:r>
              <a:rPr lang="en-US" sz="3700" spc="200" dirty="0" err="1">
                <a:solidFill>
                  <a:schemeClr val="tx1"/>
                </a:solidFill>
              </a:rPr>
              <a:t>Vilten</a:t>
            </a:r>
            <a:br>
              <a:rPr lang="en-US" sz="3700" spc="200" dirty="0">
                <a:solidFill>
                  <a:schemeClr val="tx1"/>
                </a:solidFill>
              </a:rPr>
            </a:br>
            <a:br>
              <a:rPr lang="en-US" sz="3700" spc="200" dirty="0">
                <a:solidFill>
                  <a:schemeClr val="tx1"/>
                </a:solidFill>
              </a:rPr>
            </a:br>
            <a:r>
              <a:rPr lang="en-US" sz="3700" spc="200" dirty="0" err="1">
                <a:solidFill>
                  <a:schemeClr val="tx1"/>
                </a:solidFill>
              </a:rPr>
              <a:t>uitleg</a:t>
            </a:r>
            <a:r>
              <a:rPr lang="en-US" sz="3700" spc="200" dirty="0">
                <a:solidFill>
                  <a:schemeClr val="tx1"/>
                </a:solidFill>
              </a:rPr>
              <a:t> over </a:t>
            </a:r>
            <a:r>
              <a:rPr lang="en-US" sz="3700" spc="200" dirty="0" err="1">
                <a:solidFill>
                  <a:schemeClr val="tx1"/>
                </a:solidFill>
              </a:rPr>
              <a:t>zelf</a:t>
            </a:r>
            <a:r>
              <a:rPr lang="en-US" sz="3700" spc="200" dirty="0">
                <a:solidFill>
                  <a:schemeClr val="tx1"/>
                </a:solidFill>
              </a:rPr>
              <a:t> </a:t>
            </a:r>
            <a:r>
              <a:rPr lang="en-US" sz="3700" spc="200" dirty="0" err="1">
                <a:solidFill>
                  <a:schemeClr val="tx1"/>
                </a:solidFill>
              </a:rPr>
              <a:t>een</a:t>
            </a:r>
            <a:r>
              <a:rPr lang="en-US" sz="3700" spc="200" dirty="0">
                <a:solidFill>
                  <a:schemeClr val="tx1"/>
                </a:solidFill>
              </a:rPr>
              <a:t> </a:t>
            </a:r>
            <a:r>
              <a:rPr lang="en-US" sz="3700" spc="200" dirty="0" err="1">
                <a:solidFill>
                  <a:schemeClr val="tx1"/>
                </a:solidFill>
              </a:rPr>
              <a:t>vilten</a:t>
            </a:r>
            <a:r>
              <a:rPr lang="en-US" sz="3700" spc="200" dirty="0">
                <a:solidFill>
                  <a:schemeClr val="tx1"/>
                </a:solidFill>
              </a:rPr>
              <a:t> </a:t>
            </a:r>
            <a:r>
              <a:rPr lang="en-US" sz="3700" spc="200" dirty="0" err="1">
                <a:solidFill>
                  <a:schemeClr val="tx1"/>
                </a:solidFill>
              </a:rPr>
              <a:t>balletje</a:t>
            </a:r>
            <a:r>
              <a:rPr lang="en-US" sz="3700" spc="200" dirty="0">
                <a:solidFill>
                  <a:schemeClr val="tx1"/>
                </a:solidFill>
              </a:rPr>
              <a:t> </a:t>
            </a:r>
            <a:r>
              <a:rPr lang="en-US" sz="3700" spc="200" dirty="0" err="1">
                <a:solidFill>
                  <a:schemeClr val="tx1"/>
                </a:solidFill>
              </a:rPr>
              <a:t>maken</a:t>
            </a:r>
            <a:br>
              <a:rPr lang="en-US" sz="3700" spc="200" dirty="0">
                <a:solidFill>
                  <a:srgbClr val="FFFFFF"/>
                </a:solidFill>
              </a:rPr>
            </a:br>
            <a:endParaRPr lang="en-US" sz="3700" spc="200" dirty="0">
              <a:solidFill>
                <a:srgbClr val="FFFF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C5D3B4D-9BAC-482B-A34B-01BB35CB5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765314"/>
            <a:ext cx="3931920" cy="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fbeelding 2">
            <a:extLst>
              <a:ext uri="{FF2B5EF4-FFF2-40B4-BE49-F238E27FC236}">
                <a16:creationId xmlns:a16="http://schemas.microsoft.com/office/drawing/2014/main" id="{4BEA2D10-2836-42C4-A39B-990FC0F0F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686036"/>
            <a:ext cx="5459470" cy="548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743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09B45D7-3B3E-4190-A838-F4EF4A69A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l="15247" r="18104"/>
          <a:stretch/>
        </p:blipFill>
        <p:spPr>
          <a:xfrm>
            <a:off x="3068" y="0"/>
            <a:ext cx="12188932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AD80A8-38CE-441F-9255-20D9E9C99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75919" y="2350346"/>
            <a:ext cx="10034692" cy="215730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3600" dirty="0">
                <a:solidFill>
                  <a:schemeClr val="tx1"/>
                </a:solidFill>
              </a:rPr>
            </a:br>
            <a:r>
              <a:rPr lang="en-US" sz="4800" b="1" dirty="0">
                <a:solidFill>
                  <a:schemeClr val="tx1"/>
                </a:solidFill>
              </a:rPr>
              <a:t>TOT DE VOLGENDE week!</a:t>
            </a:r>
            <a:br>
              <a:rPr lang="en-US" sz="4800" b="1" dirty="0">
                <a:solidFill>
                  <a:schemeClr val="tx1"/>
                </a:solidFill>
              </a:rPr>
            </a:br>
            <a:br>
              <a:rPr lang="en-US" sz="4800" b="1" dirty="0">
                <a:solidFill>
                  <a:schemeClr val="tx1"/>
                </a:solidFill>
              </a:rPr>
            </a:br>
            <a:r>
              <a:rPr lang="en-US" sz="4800" b="1" dirty="0">
                <a:solidFill>
                  <a:schemeClr val="tx1"/>
                </a:solidFill>
              </a:rPr>
              <a:t>Online les om 10 </a:t>
            </a:r>
            <a:r>
              <a:rPr lang="en-US" sz="4800" b="1" dirty="0" err="1">
                <a:solidFill>
                  <a:schemeClr val="tx1"/>
                </a:solidFill>
              </a:rPr>
              <a:t>uur</a:t>
            </a:r>
            <a:br>
              <a:rPr lang="en-US" sz="3600" b="1" dirty="0">
                <a:solidFill>
                  <a:schemeClr val="tx1"/>
                </a:solidFill>
              </a:rPr>
            </a:b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8BCED35-2318-476E-99BF-91F94444A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4162" y="983508"/>
            <a:ext cx="2979424" cy="485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253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1429BF1A67E641B09F2EAAF27E91D3" ma:contentTypeVersion="13" ma:contentTypeDescription="Een nieuw document maken." ma:contentTypeScope="" ma:versionID="5748224ff10b4fea33270d440e7d9d60">
  <xsd:schema xmlns:xsd="http://www.w3.org/2001/XMLSchema" xmlns:xs="http://www.w3.org/2001/XMLSchema" xmlns:p="http://schemas.microsoft.com/office/2006/metadata/properties" xmlns:ns3="ee5ad45f-5c26-4269-94b9-a38f6ca33220" xmlns:ns4="f0c2a196-fb86-4a80-b53b-494531e97d44" targetNamespace="http://schemas.microsoft.com/office/2006/metadata/properties" ma:root="true" ma:fieldsID="5ff6d6999ffd953ae8447d3a8b8fe2ed" ns3:_="" ns4:_="">
    <xsd:import namespace="ee5ad45f-5c26-4269-94b9-a38f6ca33220"/>
    <xsd:import namespace="f0c2a196-fb86-4a80-b53b-494531e97d4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ad45f-5c26-4269-94b9-a38f6ca332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c2a196-fb86-4a80-b53b-494531e97d4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FEB23C-D07B-425E-AC97-BAD710D651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5ad45f-5c26-4269-94b9-a38f6ca33220"/>
    <ds:schemaRef ds:uri="f0c2a196-fb86-4a80-b53b-494531e97d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C69A43-D2CD-43DC-A239-45BAAB01B52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CFD5F96-A21B-4F41-AD9A-568C116B2F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146</Words>
  <Application>Microsoft Office PowerPoint</Application>
  <PresentationFormat>Breedbeeld</PresentationFormat>
  <Paragraphs>20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Calibri</vt:lpstr>
      <vt:lpstr>Tw Cen MT</vt:lpstr>
      <vt:lpstr>Tw Cen MT Condensed</vt:lpstr>
      <vt:lpstr>Wingdings 3</vt:lpstr>
      <vt:lpstr>Integraal</vt:lpstr>
      <vt:lpstr>EXPRESSIEF TALENT </vt:lpstr>
      <vt:lpstr>   </vt:lpstr>
      <vt:lpstr>Hendrik Werkman (1882 – 1945)  Groningse kunstenaar  grafisch vormgever &amp; kunstenaar  lid van de kunstkring ‘de ploeg’  hij experimenteerde met de druksel en letters </vt:lpstr>
      <vt:lpstr>Opdracht 1  Druktechnieken &amp; workman  tot 13:55 uur daarna opruimen + schoonmaken </vt:lpstr>
      <vt:lpstr>Wolvilten = oeroude techniek  vilt = schapenwol + water + zeeP + wrijving  droog vilten / nat vilten </vt:lpstr>
      <vt:lpstr>Opdracht 2 - Vilten  uitleg over zelf een vilten balletje maken </vt:lpstr>
      <vt:lpstr> TOT DE VOLGENDE week!  Online les om 10 uur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EXPRESSIEF TALENT </dc:title>
  <dc:creator>Mariëlle  Huisman</dc:creator>
  <cp:lastModifiedBy>Mariëlle  Huisman</cp:lastModifiedBy>
  <cp:revision>1</cp:revision>
  <dcterms:created xsi:type="dcterms:W3CDTF">2020-11-17T16:27:20Z</dcterms:created>
  <dcterms:modified xsi:type="dcterms:W3CDTF">2020-11-18T13:55:27Z</dcterms:modified>
</cp:coreProperties>
</file>